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78"/>
  </p:normalViewPr>
  <p:slideViewPr>
    <p:cSldViewPr snapToGrid="0" snapToObjects="1">
      <p:cViewPr varScale="1">
        <p:scale>
          <a:sx n="79" d="100"/>
          <a:sy n="79" d="100"/>
        </p:scale>
        <p:origin x="13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E55B-7D6C-4243-B94F-2F72BE5E725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AC4B-B030-2E49-9238-A356C788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9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E55B-7D6C-4243-B94F-2F72BE5E725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AC4B-B030-2E49-9238-A356C788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6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E55B-7D6C-4243-B94F-2F72BE5E725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AC4B-B030-2E49-9238-A356C788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E55B-7D6C-4243-B94F-2F72BE5E725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AC4B-B030-2E49-9238-A356C788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8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E55B-7D6C-4243-B94F-2F72BE5E725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AC4B-B030-2E49-9238-A356C788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0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E55B-7D6C-4243-B94F-2F72BE5E725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AC4B-B030-2E49-9238-A356C788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4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E55B-7D6C-4243-B94F-2F72BE5E725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AC4B-B030-2E49-9238-A356C788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7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E55B-7D6C-4243-B94F-2F72BE5E725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AC4B-B030-2E49-9238-A356C788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431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E55B-7D6C-4243-B94F-2F72BE5E725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AC4B-B030-2E49-9238-A356C788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E55B-7D6C-4243-B94F-2F72BE5E725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AC4B-B030-2E49-9238-A356C788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E55B-7D6C-4243-B94F-2F72BE5E725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AC4B-B030-2E49-9238-A356C788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78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5E55B-7D6C-4243-B94F-2F72BE5E7256}" type="datetimeFigureOut">
              <a:rPr lang="en-US" smtClean="0"/>
              <a:t>8/21/18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9AC4B-B030-2E49-9238-A356C788B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27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618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835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668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990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95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596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71" y="0"/>
            <a:ext cx="116912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44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9" y="0"/>
            <a:ext cx="118001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36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189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2018-08-21T13:20:24Z</dcterms:created>
  <dcterms:modified xsi:type="dcterms:W3CDTF">2018-08-21T13:23:07Z</dcterms:modified>
</cp:coreProperties>
</file>